
<file path=[Content_Types].xml><?xml version="1.0" encoding="utf-8"?>
<Types xmlns="http://schemas.openxmlformats.org/package/2006/content-types"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4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3ce6aa3bd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353ce6aa3bd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53ce6aa3bd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53ce6aa3bd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3ce6aa3bd_1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353ce6aa3bd_1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3ce6aa3bd_1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53ce6aa3bd_1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36400c2c73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36400c2c73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Punto de partida → funcionalidades GiD Convention 2024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Novedades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362fcecdcc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GiD Local → guardar modelos en la nube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Web → model manager → compartir </a:t>
            </a:r>
            <a:endParaRPr/>
          </a:p>
        </p:txBody>
      </p:sp>
      <p:sp>
        <p:nvSpPr>
          <p:cNvPr id="165" name="Google Shape;165;g3362fcecdcc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362fcecdcc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Ventana mejorada → dos secciones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Compartir (recomendados, mensaje)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Gestión de acceso (quitar acceso) </a:t>
            </a:r>
            <a:endParaRPr/>
          </a:p>
        </p:txBody>
      </p:sp>
      <p:sp>
        <p:nvSpPr>
          <p:cNvPr id="173" name="Google Shape;173;g3362fcecdcc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62fcecdcc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Visualizar modelos en tres módulos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módulo de geometría (capas, grupos)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módulo de malla ( información de la malla 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postproceso (contour fill)</a:t>
            </a:r>
            <a:endParaRPr/>
          </a:p>
        </p:txBody>
      </p:sp>
      <p:sp>
        <p:nvSpPr>
          <p:cNvPr id="183" name="Google Shape;183;g3362fcecdcc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62fcecdcc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pantalla de inicio → Nuevo espacio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mis modelos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compartidos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favoritos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añadir a favoritos → detalles del modelo → botón de añadir / quitar </a:t>
            </a:r>
            <a:endParaRPr/>
          </a:p>
        </p:txBody>
      </p:sp>
      <p:sp>
        <p:nvSpPr>
          <p:cNvPr id="195" name="Google Shape;195;g3362fcecdcc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362fcecdcc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Espacio de favoritos → lista de modelos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Acciones de modelo → ver en ubicación original</a:t>
            </a:r>
            <a:endParaRPr/>
          </a:p>
        </p:txBody>
      </p:sp>
      <p:sp>
        <p:nvSpPr>
          <p:cNvPr id="203" name="Google Shape;203;g3362fcecdcc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3a45e576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 are going to see a fast view on what we presented 2 years ago, and then see the new capabilities of the platform, and the future lines, so you can comment on those that can be more interesting for you</a:t>
            </a:r>
            <a:endParaRPr dirty="0"/>
          </a:p>
        </p:txBody>
      </p:sp>
      <p:sp>
        <p:nvSpPr>
          <p:cNvPr id="71" name="Google Shape;71;g353a45e576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62fcecdcc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mejorar la conexión GiD Local ←→ GiD Web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abrir modelos del uno al otro.</a:t>
            </a:r>
            <a:endParaRPr/>
          </a:p>
        </p:txBody>
      </p:sp>
      <p:sp>
        <p:nvSpPr>
          <p:cNvPr id="210" name="Google Shape;210;g3362fcecdcc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362fcecdcc_1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362fcecdcc_1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62fcecdcc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mejorar la conexión GiD Local ←→ GiD Web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abrir modelos del uno al otro.</a:t>
            </a:r>
            <a:endParaRPr/>
          </a:p>
        </p:txBody>
      </p:sp>
      <p:sp>
        <p:nvSpPr>
          <p:cNvPr id="210" name="Google Shape;210;g3362fcecdcc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6336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362fcecdcc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362fcecdcc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362fcecdcc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galería de un modelo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screenshots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clips</a:t>
            </a:r>
            <a:endParaRPr/>
          </a:p>
        </p:txBody>
      </p:sp>
      <p:sp>
        <p:nvSpPr>
          <p:cNvPr id="233" name="Google Shape;233;g3362fcecdcc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362fcecdcc_1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vista previa </a:t>
            </a:r>
            <a:endParaRPr/>
          </a:p>
        </p:txBody>
      </p:sp>
      <p:sp>
        <p:nvSpPr>
          <p:cNvPr id="240" name="Google Shape;240;g3362fcecdcc_1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62fcecdcc_1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Vista genérica de todas las imágenes y videos.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Gestionar: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borrar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descargar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buscar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Seleccionar varias y aplicar las acciones a todas a la vez.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 en pantalla completa. </a:t>
            </a:r>
            <a:endParaRPr/>
          </a:p>
        </p:txBody>
      </p:sp>
      <p:sp>
        <p:nvSpPr>
          <p:cNvPr id="246" name="Google Shape;246;g3362fcecdcc_1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c99db1db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35c99db1db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362fcecdcc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Entrar al modelo → GiDv → botón tomar captura.</a:t>
            </a:r>
            <a:endParaRPr/>
          </a:p>
        </p:txBody>
      </p:sp>
      <p:sp>
        <p:nvSpPr>
          <p:cNvPr id="261" name="Google Shape;261;g3362fcecdcc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362fcecdcc_1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Added option in Snapshot/animation save file dialog to save files in </a:t>
            </a:r>
            <a:r>
              <a:rPr lang="en-US" sz="140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project.gid/gallery/</a:t>
            </a:r>
            <a:r>
              <a:rPr lang="en-US" sz="14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folder which is accessible from the Model Manager as Gallery.</a:t>
            </a:r>
            <a:endParaRPr sz="100"/>
          </a:p>
        </p:txBody>
      </p:sp>
      <p:sp>
        <p:nvSpPr>
          <p:cNvPr id="270" name="Google Shape;270;g3362fcecdcc_1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c0d3fd2f3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c0d3fd2f3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362fcecdcc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módulo de postproceso → ventana de visualizar resultados.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permite visualizar: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deformada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vectores</a:t>
            </a:r>
            <a:endParaRPr/>
          </a:p>
        </p:txBody>
      </p:sp>
      <p:sp>
        <p:nvSpPr>
          <p:cNvPr id="277" name="Google Shape;277;g3362fcecdcc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36389bcb75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336389bcb75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36389bcb75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336389bcb75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3651e1324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33651e1324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8b848aaf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Acceso sin conexión por modelo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Acceso directo de la web como si fuera una aplicación: 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escritorio (windows, pero en móviles android, xaomi, samsung, …. es igual )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tablets y móviles. ( iphone, pero en todos los dispositivos iOS es igual 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IMPORTANTE : La primera vez se tiene que entrar con conexión para que cargue todo.</a:t>
            </a:r>
            <a:endParaRPr/>
          </a:p>
        </p:txBody>
      </p:sp>
      <p:sp>
        <p:nvSpPr>
          <p:cNvPr id="313" name="Google Shape;313;g38b848aaf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8b848aaff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Acceso sin conexión por modelo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Visualiza los modelos sin conexión: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Primero hay que activar el acceso sin conexión</a:t>
            </a:r>
            <a:endParaRPr/>
          </a:p>
          <a:p>
            <a:pPr marL="1371600" lvl="2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Solo podrás visualizar los modelos sin conexión si los has activado antes.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g38b848aaff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8b848aaff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El botón de descarga ahora está dividido en dos partes: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Izquierda : descarga la última versión del modelo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Derecha : muestra el listado de versiones para descargar.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Ahora se pueden descargar versiones antiguas de un modelo.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>
                <a:solidFill>
                  <a:schemeClr val="dk1"/>
                </a:solidFill>
              </a:rPr>
              <a:t>Al guardar un modelo se genera un zip de esa versión que puedes descargar.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-US">
                <a:solidFill>
                  <a:schemeClr val="dk1"/>
                </a:solidFill>
              </a:rPr>
              <a:t>Las versiones más antiguas se borran al mes, a no ser que la marques con el icono de la estrella que entonces la preservará.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g38b848aaff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362fcecdcc_2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362fcecdcc_2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362fcecdcc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3362fcecdcc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3ce6aa3b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353ce6aa3b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3ce6aa3bd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353ce6aa3bd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3ce6aa3bd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53ce6aa3bd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3ce6aa3bd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353ce6aa3bd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3ce6aa3bd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g353ce6aa3bd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3ce6aa3bd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353ce6aa3bd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0C0C0C"/>
                </a:solidFill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7" name="Google Shape;17;p2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1482AB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466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991" y="825209"/>
            <a:ext cx="10058400" cy="3017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73" cy="455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024127" y="1660960"/>
            <a:ext cx="4754880" cy="46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5989320" y="1660960"/>
            <a:ext cx="4754880" cy="46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024128" y="166065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0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1024128" y="2636100"/>
            <a:ext cx="4754880" cy="36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3"/>
          </p:nvPr>
        </p:nvSpPr>
        <p:spPr>
          <a:xfrm>
            <a:off x="5990888" y="1660656"/>
            <a:ext cx="475488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45700" rIns="137150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 b="0" cap="none">
                <a:solidFill>
                  <a:schemeClr val="accent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4"/>
          </p:nvPr>
        </p:nvSpPr>
        <p:spPr>
          <a:xfrm>
            <a:off x="5990888" y="2636100"/>
            <a:ext cx="4754880" cy="3673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 blanco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1024128" y="0"/>
            <a:ext cx="43891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4000"/>
              <a:buFont typeface="Twentieth Century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5715000" y="444843"/>
            <a:ext cx="5678424" cy="5562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Char char=" 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🢝"/>
              <a:defRPr sz="16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🢝"/>
              <a:defRPr sz="1600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1024128" y="1878227"/>
            <a:ext cx="4389120" cy="414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 rot="5400000">
            <a:off x="3606814" y="-828027"/>
            <a:ext cx="4554701" cy="9720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vertical y texto" type="vertTitleAndTx">
  <p:cSld name="VERTICAL_TITLE_AND_VERTICAL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 rot="5400000">
            <a:off x="7334251" y="2152650"/>
            <a:ext cx="54102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91425" rIns="45700" bIns="91425" anchor="ctr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 rot="5400000">
            <a:off x="2076451" y="-323850"/>
            <a:ext cx="5410200" cy="75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81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3pPr>
            <a:lvl4pPr marL="1828800" lvl="3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4pPr>
            <a:lvl5pPr marL="2286000" lvl="4" indent="-3683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🢝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🢝"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2" name="Google Shape;62;p10"/>
          <p:cNvCxnSpPr/>
          <p:nvPr/>
        </p:nvCxnSpPr>
        <p:spPr>
          <a:xfrm rot="10800000">
            <a:off x="10058400" y="59263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72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  <a:defRPr sz="5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73" cy="455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wentieth Century"/>
              <a:buChar char=" 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Noto Sans Symbols"/>
              <a:buChar char="🢝"/>
              <a:defRPr sz="1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0C0C0C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>
            <a:endParaRPr/>
          </a:p>
        </p:txBody>
      </p:sp>
      <p:cxnSp>
        <p:nvCxnSpPr>
          <p:cNvPr id="10" name="Google Shape;10;p1"/>
          <p:cNvCxnSpPr/>
          <p:nvPr/>
        </p:nvCxnSpPr>
        <p:spPr>
          <a:xfrm rot="10800000">
            <a:off x="762000" y="249664"/>
            <a:ext cx="0" cy="914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" name="Google Shape;11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1449926" y="6048525"/>
            <a:ext cx="577350" cy="5760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7.mp4"/><Relationship Id="rId7" Type="http://schemas.openxmlformats.org/officeDocument/2006/relationships/image" Target="../media/image4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Simulation Platform news</a:t>
            </a:r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ubTitle" idx="1"/>
          </p:nvPr>
        </p:nvSpPr>
        <p:spPr>
          <a:xfrm>
            <a:off x="8610600" y="4719175"/>
            <a:ext cx="3200400" cy="19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GiD Development Team: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Miguel Pasenau, Enrique Escolano, Abel Coll, Adrià Melendo, Javi Gárate, Laura Santos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July 1st 2026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Transfer a licence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0812" y="2550250"/>
            <a:ext cx="9350376" cy="41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1024128" y="137730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From licence to password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2700" y="2106525"/>
            <a:ext cx="7041905" cy="455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1538" y="2202025"/>
            <a:ext cx="4371975" cy="290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body" idx="1"/>
          </p:nvPr>
        </p:nvSpPr>
        <p:spPr>
          <a:xfrm>
            <a:off x="1024128" y="137730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Free licences (monthly)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250" y="2362400"/>
            <a:ext cx="8816725" cy="419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0863" y="2011525"/>
            <a:ext cx="4295775" cy="328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body" idx="1"/>
          </p:nvPr>
        </p:nvSpPr>
        <p:spPr>
          <a:xfrm>
            <a:off x="1024128" y="137730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Batch actions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53" name="Google Shape;15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375" y="2112350"/>
            <a:ext cx="8319256" cy="455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 </a:t>
            </a:r>
            <a:endParaRPr/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3"/>
          </p:nvPr>
        </p:nvSpPr>
        <p:spPr>
          <a:xfrm>
            <a:off x="1024113" y="1508256"/>
            <a:ext cx="4755000" cy="822900"/>
          </a:xfrm>
          <a:prstGeom prst="rect">
            <a:avLst/>
          </a:prstGeom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GiD Convention 2024</a:t>
            </a:r>
            <a:endParaRPr sz="300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4"/>
          </p:nvPr>
        </p:nvSpPr>
        <p:spPr>
          <a:xfrm>
            <a:off x="1024125" y="2331150"/>
            <a:ext cx="4858800" cy="3673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Store models in the cloud from GiD Local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Share models between users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Web model visualization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Geometry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Mesh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Post (contour fill)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Model size limitation</a:t>
            </a:r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3"/>
          </p:nvPr>
        </p:nvSpPr>
        <p:spPr>
          <a:xfrm>
            <a:off x="6381992" y="947490"/>
            <a:ext cx="4755000" cy="822900"/>
          </a:xfrm>
          <a:prstGeom prst="rect">
            <a:avLst/>
          </a:prstGeom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Model Manager</a:t>
            </a:r>
            <a:endParaRPr sz="3000"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4"/>
          </p:nvPr>
        </p:nvSpPr>
        <p:spPr>
          <a:xfrm>
            <a:off x="6220000" y="1419400"/>
            <a:ext cx="5079000" cy="49983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Easy share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Recommended users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Message when sharing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Model favorite list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Open models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from GiD Local to Web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from Web to GiD Local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Gallery ( screenshots, clips 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More post-processing features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Deformed shapes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Vectors results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Offline access to models on web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Download versions of a model (zip)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Install as web app (desktop and Mobile)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Store models in the cloud and share them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69" name="Google Shape;169;p25" title="G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875" y="3026250"/>
            <a:ext cx="6556650" cy="369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5" title="ModelManage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0425" y="2488600"/>
            <a:ext cx="6036626" cy="375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Sharing models is now easier</a:t>
            </a:r>
            <a:endParaRPr sz="4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77" name="Google Shape;177;p26" title="ShareRecommendation.png"/>
          <p:cNvPicPr preferRelativeResize="0"/>
          <p:nvPr/>
        </p:nvPicPr>
        <p:blipFill rotWithShape="1">
          <a:blip r:embed="rId3">
            <a:alphaModFix/>
          </a:blip>
          <a:srcRect l="19881" t="15717" r="19820" b="15888"/>
          <a:stretch/>
        </p:blipFill>
        <p:spPr>
          <a:xfrm>
            <a:off x="1312925" y="2761775"/>
            <a:ext cx="3692200" cy="260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6" title="ManageAccess.png"/>
          <p:cNvPicPr preferRelativeResize="0"/>
          <p:nvPr/>
        </p:nvPicPr>
        <p:blipFill rotWithShape="1">
          <a:blip r:embed="rId4">
            <a:alphaModFix/>
          </a:blip>
          <a:srcRect l="19786" t="8440" r="19689" b="8490"/>
          <a:stretch/>
        </p:blipFill>
        <p:spPr>
          <a:xfrm>
            <a:off x="6678150" y="2714350"/>
            <a:ext cx="3134149" cy="2711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6"/>
          <p:cNvSpPr txBox="1"/>
          <p:nvPr/>
        </p:nvSpPr>
        <p:spPr>
          <a:xfrm>
            <a:off x="1163375" y="5536100"/>
            <a:ext cx="4030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Recommended users</a:t>
            </a:r>
            <a:endParaRPr sz="3000"/>
          </a:p>
        </p:txBody>
      </p:sp>
      <p:sp>
        <p:nvSpPr>
          <p:cNvPr id="180" name="Google Shape;180;p26"/>
          <p:cNvSpPr txBox="1"/>
          <p:nvPr/>
        </p:nvSpPr>
        <p:spPr>
          <a:xfrm>
            <a:off x="6046525" y="5536100"/>
            <a:ext cx="4554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Message and access management</a:t>
            </a:r>
            <a:endParaRPr sz="3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Visualization of models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87" name="Google Shape;187;p27" title="GiDvGeo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825" y="2648425"/>
            <a:ext cx="3721525" cy="22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7" title="GiDvMesh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6850" y="4368144"/>
            <a:ext cx="3774549" cy="234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7" title="GiDvPost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8487" y="2589225"/>
            <a:ext cx="4021812" cy="250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7"/>
          <p:cNvSpPr txBox="1"/>
          <p:nvPr/>
        </p:nvSpPr>
        <p:spPr>
          <a:xfrm>
            <a:off x="809825" y="4877225"/>
            <a:ext cx="31869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Geometry</a:t>
            </a:r>
            <a:endParaRPr sz="3000"/>
          </a:p>
        </p:txBody>
      </p:sp>
      <p:sp>
        <p:nvSpPr>
          <p:cNvPr id="191" name="Google Shape;191;p27"/>
          <p:cNvSpPr txBox="1"/>
          <p:nvPr/>
        </p:nvSpPr>
        <p:spPr>
          <a:xfrm>
            <a:off x="4531325" y="3767850"/>
            <a:ext cx="2607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Mesh</a:t>
            </a:r>
            <a:endParaRPr sz="3000"/>
          </a:p>
        </p:txBody>
      </p:sp>
      <p:sp>
        <p:nvSpPr>
          <p:cNvPr id="192" name="Google Shape;192;p27"/>
          <p:cNvSpPr txBox="1"/>
          <p:nvPr/>
        </p:nvSpPr>
        <p:spPr>
          <a:xfrm>
            <a:off x="7771450" y="5091525"/>
            <a:ext cx="3388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Post </a:t>
            </a: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198" name="Google Shape;198;p28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Favorites list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99" name="Google Shape;199;p28" title="FavoritesTa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1525" y="1867225"/>
            <a:ext cx="4282475" cy="5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 title="AddToFavorit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4113" y="2801763"/>
            <a:ext cx="10086975" cy="273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9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07" name="Google Shape;207;p29" title="Favorites.png"/>
          <p:cNvPicPr preferRelativeResize="0"/>
          <p:nvPr/>
        </p:nvPicPr>
        <p:blipFill rotWithShape="1">
          <a:blip r:embed="rId3">
            <a:alphaModFix/>
          </a:blip>
          <a:srcRect l="407" r="446" b="705"/>
          <a:stretch/>
        </p:blipFill>
        <p:spPr>
          <a:xfrm>
            <a:off x="1175825" y="1403950"/>
            <a:ext cx="9525975" cy="51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024125" y="8550"/>
            <a:ext cx="106908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Simulation Platform Cloud Services</a:t>
            </a:r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Today we will cover:</a:t>
            </a:r>
            <a:endParaRPr sz="4100"/>
          </a:p>
          <a:p>
            <a:pPr marL="914400" lvl="1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○"/>
            </a:pPr>
            <a:r>
              <a:rPr lang="en-US" sz="4100"/>
              <a:t>Which features were made public in June 2024 (GiD Convention) </a:t>
            </a:r>
            <a:endParaRPr sz="4100"/>
          </a:p>
          <a:p>
            <a:pPr marL="914400" lvl="1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○"/>
            </a:pPr>
            <a:r>
              <a:rPr lang="en-US" sz="4100"/>
              <a:t>Which features have we added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Which features are we planning to add</a:t>
            </a: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 dirty="0"/>
              <a:t>From GiD Local to Web</a:t>
            </a:r>
            <a:endParaRPr sz="4100" dirty="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 dirty="0"/>
          </a:p>
        </p:txBody>
      </p:sp>
      <p:pic>
        <p:nvPicPr>
          <p:cNvPr id="214" name="Google Shape;214;p30" title="GiDLocalToCloudIc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3239" y="1833275"/>
            <a:ext cx="561850" cy="5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/>
          </a:p>
        </p:txBody>
      </p:sp>
      <p:pic>
        <p:nvPicPr>
          <p:cNvPr id="2" name="CloudToGiDLocal">
            <a:hlinkClick r:id="" action="ppaction://media"/>
            <a:extLst>
              <a:ext uri="{FF2B5EF4-FFF2-40B4-BE49-F238E27FC236}">
                <a16:creationId xmlns:a16="http://schemas.microsoft.com/office/drawing/2014/main" id="{C6B366C9-9151-A3DF-54A9-6779D3602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8556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 dirty="0">
                <a:solidFill>
                  <a:schemeClr val="tx2">
                    <a:lumMod val="90000"/>
                  </a:schemeClr>
                </a:solidFill>
              </a:rPr>
              <a:t>From GiD Local to Web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sz="41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 dirty="0"/>
              <a:t>From Web to GiD Local</a:t>
            </a:r>
            <a:endParaRPr sz="41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 dirty="0"/>
          </a:p>
        </p:txBody>
      </p:sp>
      <p:pic>
        <p:nvPicPr>
          <p:cNvPr id="214" name="Google Shape;214;p30" title="GiDLocalToCloudIcon.png"/>
          <p:cNvPicPr preferRelativeResize="0"/>
          <p:nvPr/>
        </p:nvPicPr>
        <p:blipFill>
          <a:blip r:embed="rId3">
            <a:alphaModFix/>
            <a:lum bright="70000" contrast="-70000"/>
          </a:blip>
          <a:stretch>
            <a:fillRect/>
          </a:stretch>
        </p:blipFill>
        <p:spPr>
          <a:xfrm>
            <a:off x="6953239" y="1833275"/>
            <a:ext cx="561850" cy="5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0" title="CloudToGiDLocalIc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1375" y="3828247"/>
            <a:ext cx="2598225" cy="67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0" title="OpenInGiDLocalDialo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9923" y="2953325"/>
            <a:ext cx="3819201" cy="3558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154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2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 dirty="0"/>
          </a:p>
        </p:txBody>
      </p:sp>
      <p:pic>
        <p:nvPicPr>
          <p:cNvPr id="3" name="GiDLocalToCloud">
            <a:hlinkClick r:id="" action="ppaction://media"/>
            <a:extLst>
              <a:ext uri="{FF2B5EF4-FFF2-40B4-BE49-F238E27FC236}">
                <a16:creationId xmlns:a16="http://schemas.microsoft.com/office/drawing/2014/main" id="{34C9BE40-BDED-3732-AD0B-9978E70CB6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56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3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Gallery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37" name="Google Shape;237;p33" title="MoreDetail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7750" y="2875425"/>
            <a:ext cx="100965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pic>
        <p:nvPicPr>
          <p:cNvPr id="243" name="Google Shape;243;p34" title="Galler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0275" y="1508250"/>
            <a:ext cx="8735174" cy="489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FAF2EB59-37CE-2C7A-B42F-B45741B4A4C9}"/>
              </a:ext>
            </a:extLst>
          </p:cNvPr>
          <p:cNvSpPr/>
          <p:nvPr/>
        </p:nvSpPr>
        <p:spPr>
          <a:xfrm>
            <a:off x="9436100" y="2241550"/>
            <a:ext cx="419100" cy="44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F47D3CF2-F087-84ED-326A-BC11DB94C451}"/>
              </a:ext>
            </a:extLst>
          </p:cNvPr>
          <p:cNvSpPr/>
          <p:nvPr/>
        </p:nvSpPr>
        <p:spPr>
          <a:xfrm>
            <a:off x="3536950" y="4921250"/>
            <a:ext cx="419100" cy="44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pic>
        <p:nvPicPr>
          <p:cNvPr id="249" name="Google Shape;249;p35" title="GalleryGri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575" y="2870125"/>
            <a:ext cx="5707283" cy="321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5" title="GalleryLis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2949" y="1823493"/>
            <a:ext cx="5474576" cy="307013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35"/>
          <p:cNvSpPr txBox="1"/>
          <p:nvPr/>
        </p:nvSpPr>
        <p:spPr>
          <a:xfrm>
            <a:off x="488613" y="2269825"/>
            <a:ext cx="57072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Grid view</a:t>
            </a:r>
            <a:endParaRPr sz="3000"/>
          </a:p>
        </p:txBody>
      </p:sp>
      <p:sp>
        <p:nvSpPr>
          <p:cNvPr id="252" name="Google Shape;252;p35"/>
          <p:cNvSpPr txBox="1"/>
          <p:nvPr/>
        </p:nvSpPr>
        <p:spPr>
          <a:xfrm>
            <a:off x="6452888" y="4893625"/>
            <a:ext cx="5474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List view</a:t>
            </a:r>
            <a:endParaRPr sz="3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pic>
        <p:nvPicPr>
          <p:cNvPr id="258" name="Google Shape;258;p36" title="GalleryFullScree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7350" y="1508250"/>
            <a:ext cx="7764049" cy="488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7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Add screenshots</a:t>
            </a:r>
            <a:endParaRPr sz="4100"/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 sz="4100"/>
              <a:t>GiD Web - GiDv  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65" name="Google Shape;265;p37" title="ScreenshotButtonBarp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2050" y="3159950"/>
            <a:ext cx="8147676" cy="3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7" title="ScreenshotButt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22823" y="2315150"/>
            <a:ext cx="693643" cy="67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7"/>
          <p:cNvSpPr/>
          <p:nvPr/>
        </p:nvSpPr>
        <p:spPr>
          <a:xfrm>
            <a:off x="9762800" y="3609800"/>
            <a:ext cx="495600" cy="508800"/>
          </a:xfrm>
          <a:prstGeom prst="ellipse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8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73" name="Google Shape;273;p38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Add screenshots and clips</a:t>
            </a:r>
            <a:endParaRPr sz="4100"/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 sz="4100"/>
              <a:t>GiD Local - “gallery” folder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74" name="Google Shape;274;p38" descr="image2024-11-11_15-39-5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4775" y="3241975"/>
            <a:ext cx="5398724" cy="31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Previously on GiD Convention 2024</a:t>
            </a:r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>
            <a:off x="1024128" y="1660656"/>
            <a:ext cx="4755000" cy="822900"/>
          </a:xfrm>
          <a:prstGeom prst="rect">
            <a:avLst/>
          </a:prstGeom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Licence Manager</a:t>
            </a:r>
            <a:endParaRPr sz="3000"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2"/>
          </p:nvPr>
        </p:nvSpPr>
        <p:spPr>
          <a:xfrm>
            <a:off x="1024128" y="2636100"/>
            <a:ext cx="4755000" cy="3673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81000" algn="l" rtl="0">
              <a:spcBef>
                <a:spcPts val="2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-US"/>
              <a:t>GiD accounts - GiD Shop connection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-US"/>
              <a:t>Named User licences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GiD v15, v16, v17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GiD Subscriptions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GiD Storage</a:t>
            </a:r>
            <a:endParaRPr sz="2200"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Problemtype licences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3"/>
          </p:nvPr>
        </p:nvSpPr>
        <p:spPr>
          <a:xfrm>
            <a:off x="5990888" y="1660656"/>
            <a:ext cx="4755000" cy="822900"/>
          </a:xfrm>
          <a:prstGeom prst="rect">
            <a:avLst/>
          </a:prstGeom>
        </p:spPr>
        <p:txBody>
          <a:bodyPr spcFirstLastPara="1" wrap="square" lIns="137150" tIns="45700" rIns="137150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Model Manager</a:t>
            </a:r>
            <a:endParaRPr sz="3000"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4"/>
          </p:nvPr>
        </p:nvSpPr>
        <p:spPr>
          <a:xfrm>
            <a:off x="5990888" y="2483550"/>
            <a:ext cx="4755000" cy="36732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Store models from local GiD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Share models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Online model view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Geometry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Mesh</a:t>
            </a:r>
            <a:endParaRPr/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Post (contour fill)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Model size limits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9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80" name="Google Shape;280;p39"/>
          <p:cNvSpPr txBox="1">
            <a:spLocks noGrp="1"/>
          </p:cNvSpPr>
          <p:nvPr>
            <p:ph type="body" idx="1"/>
          </p:nvPr>
        </p:nvSpPr>
        <p:spPr>
          <a:xfrm>
            <a:off x="342427" y="1628862"/>
            <a:ext cx="5309998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 dirty="0"/>
              <a:t>More post-processing features</a:t>
            </a:r>
            <a:endParaRPr sz="4100" dirty="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 dirty="0"/>
              <a:t>Deformation</a:t>
            </a:r>
            <a:endParaRPr sz="4100" dirty="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 dirty="0"/>
              <a:t>Vectors</a:t>
            </a:r>
            <a:endParaRPr sz="4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 dirty="0"/>
          </a:p>
        </p:txBody>
      </p:sp>
      <p:pic>
        <p:nvPicPr>
          <p:cNvPr id="281" name="Google Shape;281;p39" title="ViewResultsButt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2487" y="4296775"/>
            <a:ext cx="1914810" cy="56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9" title="ClearResult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2487" y="4832419"/>
            <a:ext cx="1930625" cy="56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9" title="ResultsWindow.png"/>
          <p:cNvPicPr preferRelativeResize="0"/>
          <p:nvPr/>
        </p:nvPicPr>
        <p:blipFill rotWithShape="1">
          <a:blip r:embed="rId5">
            <a:alphaModFix/>
          </a:blip>
          <a:srcRect l="3917" t="1375" r="10363" b="11036"/>
          <a:stretch/>
        </p:blipFill>
        <p:spPr>
          <a:xfrm>
            <a:off x="5652425" y="1125675"/>
            <a:ext cx="2742275" cy="55609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4" name="Google Shape;284;p39" title="VisualizationsWIndow.png"/>
          <p:cNvPicPr preferRelativeResize="0"/>
          <p:nvPr/>
        </p:nvPicPr>
        <p:blipFill rotWithShape="1">
          <a:blip r:embed="rId6">
            <a:alphaModFix/>
          </a:blip>
          <a:srcRect l="4214" t="1291" r="10316" b="10890"/>
          <a:stretch/>
        </p:blipFill>
        <p:spPr>
          <a:xfrm>
            <a:off x="8753925" y="961945"/>
            <a:ext cx="2803075" cy="57247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0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90" name="Google Shape;290;p40"/>
          <p:cNvSpPr txBox="1">
            <a:spLocks noGrp="1"/>
          </p:cNvSpPr>
          <p:nvPr>
            <p:ph type="body" idx="1"/>
          </p:nvPr>
        </p:nvSpPr>
        <p:spPr>
          <a:xfrm>
            <a:off x="1087628" y="12339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Deformation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" name="Deformada">
            <a:hlinkClick r:id="" action="ppaction://media"/>
            <a:extLst>
              <a:ext uri="{FF2B5EF4-FFF2-40B4-BE49-F238E27FC236}">
                <a16:creationId xmlns:a16="http://schemas.microsoft.com/office/drawing/2014/main" id="{2BC02981-7DA4-E4EA-041E-56A72C5995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9455" y="1753178"/>
            <a:ext cx="8729345" cy="4910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1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297" name="Google Shape;297;p41"/>
          <p:cNvSpPr txBox="1">
            <a:spLocks noGrp="1"/>
          </p:cNvSpPr>
          <p:nvPr>
            <p:ph type="body" idx="1"/>
          </p:nvPr>
        </p:nvSpPr>
        <p:spPr>
          <a:xfrm>
            <a:off x="1024128" y="115170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Vectors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" name="DisplayVectors">
            <a:hlinkClick r:id="" action="ppaction://media"/>
            <a:extLst>
              <a:ext uri="{FF2B5EF4-FFF2-40B4-BE49-F238E27FC236}">
                <a16:creationId xmlns:a16="http://schemas.microsoft.com/office/drawing/2014/main" id="{9E2136FC-78EE-4797-3E0D-BA729E8A61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0715" y="1704975"/>
            <a:ext cx="8886825" cy="4998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3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pic>
        <p:nvPicPr>
          <p:cNvPr id="2" name="animación">
            <a:hlinkClick r:id="" action="ppaction://media"/>
            <a:extLst>
              <a:ext uri="{FF2B5EF4-FFF2-40B4-BE49-F238E27FC236}">
                <a16:creationId xmlns:a16="http://schemas.microsoft.com/office/drawing/2014/main" id="{AA5F0127-B3A1-95FA-FA69-A527D11438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8556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4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316" name="Google Shape;316;p44"/>
          <p:cNvSpPr txBox="1">
            <a:spLocks noGrp="1"/>
          </p:cNvSpPr>
          <p:nvPr>
            <p:ph type="body" idx="1"/>
          </p:nvPr>
        </p:nvSpPr>
        <p:spPr>
          <a:xfrm>
            <a:off x="1024128" y="1552034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Offline access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Download the application.</a:t>
            </a:r>
            <a:endParaRPr sz="4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2" name="download_app">
            <a:hlinkClick r:id="" action="ppaction://media"/>
            <a:extLst>
              <a:ext uri="{FF2B5EF4-FFF2-40B4-BE49-F238E27FC236}">
                <a16:creationId xmlns:a16="http://schemas.microsoft.com/office/drawing/2014/main" id="{50309BFF-73A5-F6EA-27E3-CBE22D8224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9475" y="2782200"/>
            <a:ext cx="7120454" cy="4005255"/>
          </a:xfrm>
          <a:prstGeom prst="rect">
            <a:avLst/>
          </a:prstGeom>
        </p:spPr>
      </p:pic>
      <p:pic>
        <p:nvPicPr>
          <p:cNvPr id="3" name="download_app_iphone">
            <a:hlinkClick r:id="" action="ppaction://media"/>
            <a:extLst>
              <a:ext uri="{FF2B5EF4-FFF2-40B4-BE49-F238E27FC236}">
                <a16:creationId xmlns:a16="http://schemas.microsoft.com/office/drawing/2014/main" id="{6E9072BB-BBD6-3AFB-186C-A3FAC0D6CC4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44582" y="8556"/>
            <a:ext cx="38576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0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5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324" name="Google Shape;324;p45"/>
          <p:cNvSpPr txBox="1">
            <a:spLocks noGrp="1"/>
          </p:cNvSpPr>
          <p:nvPr>
            <p:ph type="body" idx="1"/>
          </p:nvPr>
        </p:nvSpPr>
        <p:spPr>
          <a:xfrm>
            <a:off x="1024128" y="9770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 dirty="0"/>
              <a:t>Offline access &amp; View models offline</a:t>
            </a:r>
            <a:endParaRPr sz="4100" dirty="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 dirty="0"/>
          </a:p>
        </p:txBody>
      </p:sp>
      <p:pic>
        <p:nvPicPr>
          <p:cNvPr id="326" name="Google Shape;326;p45" title="offlineAccessButto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15297" y="3429000"/>
            <a:ext cx="1552575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ffline">
            <a:hlinkClick r:id="" action="ppaction://media"/>
            <a:extLst>
              <a:ext uri="{FF2B5EF4-FFF2-40B4-BE49-F238E27FC236}">
                <a16:creationId xmlns:a16="http://schemas.microsoft.com/office/drawing/2014/main" id="{326BAE35-AFAD-9643-9F85-B678249A93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9072" y="1508256"/>
            <a:ext cx="6527728" cy="48932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6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Model Manager</a:t>
            </a:r>
            <a:endParaRPr/>
          </a:p>
        </p:txBody>
      </p:sp>
      <p:sp>
        <p:nvSpPr>
          <p:cNvPr id="332" name="Google Shape;332;p46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Download versions of a model</a:t>
            </a:r>
            <a:endParaRPr sz="4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333" name="Google Shape;333;p46" title="downloadVers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7575" y="3265350"/>
            <a:ext cx="10328975" cy="299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46" title="download_model_versions_bt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9750" y="2237975"/>
            <a:ext cx="1555625" cy="64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6" title="download_model_btn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493728" y="1216688"/>
            <a:ext cx="1143072" cy="679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7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Future lines</a:t>
            </a:r>
            <a:endParaRPr/>
          </a:p>
        </p:txBody>
      </p:sp>
      <p:sp>
        <p:nvSpPr>
          <p:cNvPr id="341" name="Google Shape;341;p47"/>
          <p:cNvSpPr txBox="1">
            <a:spLocks noGrp="1"/>
          </p:cNvSpPr>
          <p:nvPr>
            <p:ph type="body" idx="1"/>
          </p:nvPr>
        </p:nvSpPr>
        <p:spPr>
          <a:xfrm>
            <a:off x="711200" y="1270000"/>
            <a:ext cx="10833000" cy="5232300"/>
          </a:xfrm>
          <a:prstGeom prst="rect">
            <a:avLst/>
          </a:prstGeom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00050" algn="l" rtl="0">
              <a:spcBef>
                <a:spcPts val="120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Create work teams / classes </a:t>
            </a:r>
            <a:endParaRPr sz="3300" dirty="0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◆"/>
            </a:pPr>
            <a:r>
              <a:rPr lang="en-US" sz="3300" dirty="0"/>
              <a:t>Share models</a:t>
            </a:r>
            <a:endParaRPr sz="3300" dirty="0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◆"/>
            </a:pPr>
            <a:r>
              <a:rPr lang="en-US" sz="3300" dirty="0"/>
              <a:t>Manage </a:t>
            </a:r>
            <a:r>
              <a:rPr lang="en-US" sz="3300" dirty="0" err="1"/>
              <a:t>licences</a:t>
            </a:r>
            <a:endParaRPr sz="3300"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Public models</a:t>
            </a:r>
            <a:endParaRPr sz="3300"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Chat in models</a:t>
            </a:r>
            <a:endParaRPr sz="3300"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More post-processing options</a:t>
            </a:r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Increase size limits for </a:t>
            </a:r>
            <a:r>
              <a:rPr lang="en-US" sz="3300" dirty="0" err="1"/>
              <a:t>GiDv</a:t>
            </a:r>
            <a:endParaRPr sz="3300"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➔"/>
            </a:pPr>
            <a:r>
              <a:rPr lang="en-US" sz="3300" dirty="0"/>
              <a:t>Calculation module</a:t>
            </a:r>
            <a:endParaRPr sz="3300" dirty="0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◆"/>
            </a:pPr>
            <a:r>
              <a:rPr lang="en-US" sz="3300" dirty="0"/>
              <a:t>Launch calculations in the cloud</a:t>
            </a:r>
            <a:endParaRPr sz="3300" dirty="0"/>
          </a:p>
          <a:p>
            <a:pPr marL="914400" lvl="1" indent="-438150" algn="l" rtl="0">
              <a:spcBef>
                <a:spcPts val="0"/>
              </a:spcBef>
              <a:spcAft>
                <a:spcPts val="0"/>
              </a:spcAft>
              <a:buSzPts val="3300"/>
              <a:buChar char="◆"/>
            </a:pPr>
            <a:r>
              <a:rPr lang="en-US" sz="3300" dirty="0"/>
              <a:t>Real-time result visualization from the web</a:t>
            </a:r>
            <a:endParaRPr sz="3300" dirty="0"/>
          </a:p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 dirty="0"/>
          </a:p>
        </p:txBody>
      </p:sp>
      <p:pic>
        <p:nvPicPr>
          <p:cNvPr id="342" name="Google Shape;342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3650" y="1574800"/>
            <a:ext cx="1187450" cy="11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8"/>
          <p:cNvSpPr txBox="1">
            <a:spLocks noGrp="1"/>
          </p:cNvSpPr>
          <p:nvPr>
            <p:ph type="ctrTitle"/>
          </p:nvPr>
        </p:nvSpPr>
        <p:spPr>
          <a:xfrm>
            <a:off x="457200" y="4960137"/>
            <a:ext cx="7772400" cy="14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Thank You !</a:t>
            </a:r>
            <a:endParaRPr/>
          </a:p>
        </p:txBody>
      </p:sp>
      <p:sp>
        <p:nvSpPr>
          <p:cNvPr id="348" name="Google Shape;348;p48"/>
          <p:cNvSpPr txBox="1">
            <a:spLocks noGrp="1"/>
          </p:cNvSpPr>
          <p:nvPr>
            <p:ph type="subTitle" idx="1"/>
          </p:nvPr>
        </p:nvSpPr>
        <p:spPr>
          <a:xfrm>
            <a:off x="8610600" y="4719175"/>
            <a:ext cx="3200400" cy="19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GiD Development Team: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Miguel Pasenau, Enrique Escolano, Abel Coll, Adrià Melendo, Javi Gárate, Laura Santos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July 1st 2026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625" y="1319651"/>
            <a:ext cx="11015476" cy="398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We added filters for users who manage many licences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Teachers, resellers…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96" name="Google Shape;9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6450" y="3643377"/>
            <a:ext cx="8314550" cy="2885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1024125" y="1372575"/>
            <a:ext cx="10581000" cy="5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We imported the full licence history since 1998</a:t>
            </a:r>
            <a:endParaRPr sz="4100"/>
          </a:p>
          <a:p>
            <a:pPr marL="457200" lvl="0" indent="-488950" algn="l" rtl="0">
              <a:spcBef>
                <a:spcPts val="0"/>
              </a:spcBef>
              <a:spcAft>
                <a:spcPts val="0"/>
              </a:spcAft>
              <a:buSzPts val="4100"/>
              <a:buChar char="●"/>
            </a:pPr>
            <a:r>
              <a:rPr lang="en-US" sz="4100"/>
              <a:t>We brought all licence management together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Local, USB, Floating, free monthly licences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Licence + (Sysinfo + Machinename +...) = Password</a:t>
            </a:r>
            <a:endParaRPr sz="34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Transfer licences</a:t>
            </a:r>
            <a:endParaRPr sz="4100"/>
          </a:p>
          <a:p>
            <a:pPr marL="457200" lvl="0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●"/>
            </a:pPr>
            <a:r>
              <a:rPr lang="en-US" sz="4100"/>
              <a:t>Batch actions</a:t>
            </a:r>
            <a:endParaRPr sz="4100"/>
          </a:p>
          <a:p>
            <a:pPr marL="914400" lvl="1" indent="-488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100"/>
              <a:buChar char="○"/>
            </a:pPr>
            <a:r>
              <a:rPr lang="en-US" sz="4100"/>
              <a:t>Transfer license group (students…)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My Purchases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875" y="3012088"/>
            <a:ext cx="11666248" cy="203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My Licences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113" y="2757612"/>
            <a:ext cx="11509776" cy="254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1024128" y="8556"/>
            <a:ext cx="9720000" cy="14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5000"/>
              <a:buFont typeface="Twentieth Century"/>
              <a:buNone/>
            </a:pPr>
            <a:r>
              <a:rPr lang="en-US"/>
              <a:t>GiD Licence Manager</a:t>
            </a:r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1024128" y="1754659"/>
            <a:ext cx="9720000" cy="4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en-US" sz="4100"/>
              <a:t>Transfer a licence</a:t>
            </a:r>
            <a:endParaRPr sz="41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1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 "/>
            </a:pPr>
            <a:endParaRPr/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3163" y="2488325"/>
            <a:ext cx="6685675" cy="404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ntegral">
  <a:themeElements>
    <a:clrScheme name="GiD1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2683C6"/>
      </a:hlink>
      <a:folHlink>
        <a:srgbClr val="2683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974</Words>
  <Application>Microsoft Office PowerPoint</Application>
  <PresentationFormat>Panorámica</PresentationFormat>
  <Paragraphs>236</Paragraphs>
  <Slides>38</Slides>
  <Notes>38</Notes>
  <HiddenSlides>0</HiddenSlides>
  <MMClips>8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2" baseType="lpstr">
      <vt:lpstr>Arial</vt:lpstr>
      <vt:lpstr>Consolas</vt:lpstr>
      <vt:lpstr>Twentieth Century</vt:lpstr>
      <vt:lpstr>Integral</vt:lpstr>
      <vt:lpstr>GiD Simulation Platform news</vt:lpstr>
      <vt:lpstr>GiD Simulation Platform Cloud Services</vt:lpstr>
      <vt:lpstr>Previously on GiD Convention 2024</vt:lpstr>
      <vt:lpstr>GiD Licence Manager</vt:lpstr>
      <vt:lpstr>GiD Licence Manager</vt:lpstr>
      <vt:lpstr>GiD Licence Manager</vt:lpstr>
      <vt:lpstr>GiD Licence Manager</vt:lpstr>
      <vt:lpstr>GiD Licence Manager</vt:lpstr>
      <vt:lpstr>GiD Licence Manager</vt:lpstr>
      <vt:lpstr>GiD Licence Manager</vt:lpstr>
      <vt:lpstr>GiD Licence Manager</vt:lpstr>
      <vt:lpstr>GiD Licence Manager</vt:lpstr>
      <vt:lpstr>GiD Licence Manager</vt:lpstr>
      <vt:lpstr>GiD Model Manager 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Presentación de PowerPoint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GiD Model Manager</vt:lpstr>
      <vt:lpstr>Future lines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Abel Coll</cp:lastModifiedBy>
  <cp:revision>4</cp:revision>
  <dcterms:modified xsi:type="dcterms:W3CDTF">2026-06-30T09:42:27Z</dcterms:modified>
</cp:coreProperties>
</file>